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B2UOlsUWhZb09iScG4/SgegK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B5867C-0151-4364-96B0-9086489991F0}">
  <a:tblStyle styleId="{90B5867C-0151-4364-96B0-9086489991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{90B5867C-0151-4364-96B0-9086489991F0}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Front </a:t>
            </a: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End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Split design into components and Higher order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Define structure of the components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latin typeface="Public Sans"/>
                <a:ea typeface="Public Sans"/>
                <a:cs typeface="Public Sans"/>
                <a:sym typeface="Public Sans"/>
              </a:rPr>
              <a:t>Set the basic ui components with dummy data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Requirements: Select an grocery  delivery platform or Content Management System (CMS) that suits your needs  options include buy, return , payment, and review..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Technology Stack:Front End-Html Css And Javascript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                                Back End-Mysql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latin typeface="Calibri"/>
                <a:ea typeface="Calibri"/>
                <a:cs typeface="Calibri"/>
                <a:sym typeface="Calibri"/>
              </a:rPr>
              <a:t>User Data Collection:Data are collect from the website 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2067438"/>
            <a:ext cx="28446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200" i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https://github.com/anburajg007/Task2_FrontEnd</a:t>
            </a:r>
            <a:endParaRPr sz="12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307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Times New Roman</vt:lpstr>
      <vt:lpstr>EB Garamond Medium</vt:lpstr>
      <vt:lpstr>Arial</vt:lpstr>
      <vt:lpstr>Noto Sans Symbols</vt:lpstr>
      <vt:lpstr>Arial</vt:lpstr>
      <vt:lpstr>Calibri</vt:lpstr>
      <vt:lpstr>EB Garamond</vt:lpstr>
      <vt:lpstr>Public Sans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3</cp:revision>
  <dcterms:modified xsi:type="dcterms:W3CDTF">2023-11-02T16:52:48Z</dcterms:modified>
</cp:coreProperties>
</file>